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</a:p>
          <a:p>
            <a:pPr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оценки условий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 компании ООО «О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КЕЙ»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1446839560461189"/>
          <c:y val="6.12358355967287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специальной оценки условий труда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77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tint val="77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tint val="77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7F8-43FC-AC56-98E683E6FC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shade val="76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shade val="76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7F8-43FC-AC56-98E683E6FC4B}"/>
              </c:ext>
            </c:extLst>
          </c:dPt>
          <c:cat>
            <c:strRef>
              <c:f>Лист1!$A$2:$A$3</c:f>
              <c:strCache>
                <c:ptCount val="2"/>
                <c:pt idx="0">
                  <c:v>Класс условий труда 2</c:v>
                </c:pt>
                <c:pt idx="1">
                  <c:v>Класс условий труда 3,1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0.99890000000000001</c:v>
                </c:pt>
                <c:pt idx="1">
                  <c:v>1.1000000000000001E-3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64-4E47-9179-D54BCA034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5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2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4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2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72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2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3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0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57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361A-97FF-43CE-9CAF-BA600E98109E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3C0F1-BF48-4262-8643-19EDE710E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1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0710223"/>
              </p:ext>
            </p:extLst>
          </p:nvPr>
        </p:nvGraphicFramePr>
        <p:xfrm>
          <a:off x="480816" y="1010463"/>
          <a:ext cx="5690237" cy="414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73443" y="1591306"/>
            <a:ext cx="1195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99,89 </a:t>
            </a:r>
            <a:r>
              <a:rPr lang="ru-RU" sz="1600" b="1" dirty="0" smtClean="0">
                <a:solidFill>
                  <a:srgbClr val="00B050"/>
                </a:solidFill>
              </a:rPr>
              <a:t>%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743" y="1360473"/>
            <a:ext cx="999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0,11 </a:t>
            </a:r>
            <a:r>
              <a:rPr lang="ru-RU" sz="2000" b="1" dirty="0" smtClean="0">
                <a:solidFill>
                  <a:srgbClr val="00B050"/>
                </a:solidFill>
              </a:rPr>
              <a:t>%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6930" y="1010463"/>
            <a:ext cx="47627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мероприятий по улучшению условий труда на рабочих местах:</a:t>
            </a:r>
          </a:p>
          <a:p>
            <a:endParaRPr lang="ru-RU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организованы рациональные режимы труда и отдыха.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отрудники обеспечены средствами индивидуальной защиты в соответствии с требованиями нормативных документов и  микроклиматом в помещении.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3849747" y="2012130"/>
            <a:ext cx="1723696" cy="62716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78116" y="1796927"/>
            <a:ext cx="1416142" cy="4879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5573443" y="2012130"/>
            <a:ext cx="92517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964841" y="1796927"/>
            <a:ext cx="9132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8869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51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OKEY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Белоусова Надежда</dc:creator>
  <cp:lastModifiedBy>Полозова Елена</cp:lastModifiedBy>
  <cp:revision>9</cp:revision>
  <dcterms:created xsi:type="dcterms:W3CDTF">2023-12-13T14:35:52Z</dcterms:created>
  <dcterms:modified xsi:type="dcterms:W3CDTF">2023-12-19T09:00:09Z</dcterms:modified>
</cp:coreProperties>
</file>